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8"/>
  </p:notesMasterIdLst>
  <p:sldIdLst>
    <p:sldId id="287" r:id="rId2"/>
    <p:sldId id="288" r:id="rId3"/>
    <p:sldId id="289" r:id="rId4"/>
    <p:sldId id="290" r:id="rId5"/>
    <p:sldId id="291" r:id="rId6"/>
    <p:sldId id="292" r:id="rId7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69696"/>
    <a:srgbClr val="99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285720" y="5786454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NZ" sz="2600" b="1" dirty="0" smtClean="0">
                <a:latin typeface="Tahoma" charset="0"/>
              </a:rPr>
              <a:t>Mathematics Professional Development – 1</a:t>
            </a:r>
            <a:r>
              <a:rPr lang="en-NZ" sz="2600" b="1" baseline="30000" dirty="0" smtClean="0">
                <a:latin typeface="Tahoma" charset="0"/>
              </a:rPr>
              <a:t>st</a:t>
            </a:r>
            <a:r>
              <a:rPr lang="en-NZ" sz="2600" b="1" dirty="0" smtClean="0">
                <a:latin typeface="Tahoma" charset="0"/>
              </a:rPr>
              <a:t>-5</a:t>
            </a:r>
            <a:r>
              <a:rPr lang="en-NZ" sz="2600" b="1" baseline="30000" dirty="0" smtClean="0">
                <a:latin typeface="Tahoma" charset="0"/>
              </a:rPr>
              <a:t>th</a:t>
            </a:r>
            <a:r>
              <a:rPr lang="en-NZ" sz="2600" b="1" dirty="0" smtClean="0">
                <a:latin typeface="Tahoma" charset="0"/>
              </a:rPr>
              <a:t> March 2009: GeoGebra &amp; Bloom’s Taxonomy</a:t>
            </a:r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>
                <a:latin typeface="+mn-lt"/>
              </a:rPr>
              <a:t>Objectives</a:t>
            </a:r>
            <a:r>
              <a:rPr lang="ar-QA" dirty="0" smtClean="0">
                <a:latin typeface="+mn-lt"/>
              </a:rPr>
              <a:t>الأهداف </a:t>
            </a:r>
            <a:endParaRPr lang="en-NZ" dirty="0">
              <a:latin typeface="+mn-lt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NZ" dirty="0" smtClean="0"/>
              <a:t>Teachers will be introduced to GeoGebra</a:t>
            </a:r>
          </a:p>
          <a:p>
            <a:r>
              <a:rPr lang="en-NZ" dirty="0" smtClean="0"/>
              <a:t>Teachers will be introduced to Bloom’s Taxonomy</a:t>
            </a:r>
          </a:p>
          <a:p>
            <a:r>
              <a:rPr lang="en-NZ" dirty="0" smtClean="0"/>
              <a:t>Teachers will be introduced to using GeoGebra as an investigative teaching and learning tool</a:t>
            </a:r>
          </a:p>
          <a:p>
            <a:r>
              <a:rPr lang="en-NZ" dirty="0" smtClean="0"/>
              <a:t>Teachers will become familiar with applying Bloom’s taxonomy in the context of planning a lesson using GeoGebra</a:t>
            </a:r>
          </a:p>
          <a:p>
            <a:r>
              <a:rPr lang="en-NZ" dirty="0" smtClean="0"/>
              <a:t>Teachers will relate the above to NPST</a:t>
            </a:r>
            <a:endParaRPr lang="en-NZ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ar-QA" dirty="0" smtClean="0"/>
              <a:t>سيتم تعريف المعلمين ببرنامج  جيوجيبرا    سيتم تعريف المعلمين ببرنامج بلوومز تاكسونومي  لقياس المهارات الذهنية      </a:t>
            </a:r>
          </a:p>
          <a:p>
            <a:pPr algn="r"/>
            <a:r>
              <a:rPr lang="ar-QA" dirty="0" smtClean="0"/>
              <a:t>سيتم تعريف المعلمين بكيفية استخدام جيوجيبرا كأداة بحثية و </a:t>
            </a:r>
          </a:p>
          <a:p>
            <a:pPr algn="r"/>
            <a:r>
              <a:rPr lang="ar-QA" dirty="0" smtClean="0"/>
              <a:t> تعلمية.</a:t>
            </a:r>
          </a:p>
          <a:p>
            <a:pPr algn="r"/>
            <a:r>
              <a:rPr lang="ar-QA" dirty="0" smtClean="0"/>
              <a:t>سيصبح المعلمون على دراية بكيفية تطبيق برنامج بلوومز تاكسونومي في سياق تخطيط الدروس مستخدمين الجيوجيبرا    </a:t>
            </a:r>
          </a:p>
          <a:p>
            <a:pPr algn="r"/>
            <a:r>
              <a:rPr lang="ar-QA" dirty="0" smtClean="0"/>
              <a:t>سيقوم المعلمون بربط الأمور المذكورة آنفا بالمعايير المهنية الوطنية للمدرسين .                    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Bloom’s taxonomy?</a:t>
            </a:r>
            <a:r>
              <a:rPr lang="ar-QA" dirty="0" smtClean="0"/>
              <a:t>ماهو برنامج بلوومز تاكسونومي                                       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model for using critical thinking skills</a:t>
            </a:r>
          </a:p>
          <a:p>
            <a:pPr lvl="1"/>
            <a:r>
              <a:rPr lang="en-US" dirty="0" smtClean="0"/>
              <a:t>Remembering</a:t>
            </a:r>
          </a:p>
          <a:p>
            <a:pPr lvl="1"/>
            <a:r>
              <a:rPr lang="en-US" dirty="0" smtClean="0"/>
              <a:t>Understanding</a:t>
            </a:r>
          </a:p>
          <a:p>
            <a:pPr lvl="1"/>
            <a:r>
              <a:rPr lang="en-US" dirty="0" smtClean="0"/>
              <a:t>Applying</a:t>
            </a:r>
          </a:p>
          <a:p>
            <a:pPr lvl="1"/>
            <a:r>
              <a:rPr lang="en-US" dirty="0" smtClean="0"/>
              <a:t>Analyzing</a:t>
            </a:r>
          </a:p>
          <a:p>
            <a:pPr lvl="1"/>
            <a:r>
              <a:rPr lang="en-US" dirty="0" smtClean="0"/>
              <a:t>Evaluating</a:t>
            </a:r>
          </a:p>
          <a:p>
            <a:pPr lvl="1"/>
            <a:r>
              <a:rPr lang="en-US" dirty="0" smtClean="0"/>
              <a:t>Creating</a:t>
            </a:r>
          </a:p>
          <a:p>
            <a:r>
              <a:rPr lang="en-US" dirty="0" smtClean="0"/>
              <a:t>At what levels do we operate in class?</a:t>
            </a:r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algn="r"/>
            <a:r>
              <a:rPr lang="ar-QA" dirty="0" smtClean="0"/>
              <a:t>هو وسيلة لاستخدام مهارات التفكير النقدي .             </a:t>
            </a:r>
          </a:p>
          <a:p>
            <a:pPr algn="r"/>
            <a:r>
              <a:rPr lang="ar-QA" dirty="0" smtClean="0"/>
              <a:t>التذكر </a:t>
            </a:r>
            <a:r>
              <a:rPr lang="ar-QA" dirty="0"/>
              <a:t> </a:t>
            </a:r>
            <a:r>
              <a:rPr lang="ar-QA" dirty="0" smtClean="0"/>
              <a:t>                        </a:t>
            </a:r>
          </a:p>
          <a:p>
            <a:pPr algn="r"/>
            <a:r>
              <a:rPr lang="ar-QA" dirty="0" smtClean="0"/>
              <a:t>الفهم                           </a:t>
            </a:r>
          </a:p>
          <a:p>
            <a:pPr algn="r"/>
            <a:r>
              <a:rPr lang="ar-QA" dirty="0" smtClean="0"/>
              <a:t>التطبيق                          </a:t>
            </a:r>
          </a:p>
          <a:p>
            <a:pPr algn="r"/>
            <a:r>
              <a:rPr lang="ar-QA" dirty="0" smtClean="0"/>
              <a:t>التحليل                          </a:t>
            </a:r>
          </a:p>
          <a:p>
            <a:pPr algn="r"/>
            <a:r>
              <a:rPr lang="ar-QA" dirty="0" smtClean="0"/>
              <a:t>التقييم                            </a:t>
            </a:r>
          </a:p>
          <a:p>
            <a:pPr algn="r"/>
            <a:r>
              <a:rPr lang="ar-QA" dirty="0" smtClean="0"/>
              <a:t>الابداع                           </a:t>
            </a:r>
          </a:p>
          <a:p>
            <a:pPr algn="r"/>
            <a:r>
              <a:rPr lang="ar-QA" dirty="0" smtClean="0"/>
              <a:t>ما هو مستوى عملنا في الصف ؟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use Bloom’s taxonomy with </a:t>
            </a:r>
            <a:r>
              <a:rPr lang="en-US" dirty="0" smtClean="0"/>
              <a:t>GeoGebra?</a:t>
            </a:r>
            <a:r>
              <a:rPr lang="ar-QA" dirty="0" smtClean="0">
                <a:cs typeface="+mn-cs"/>
              </a:rPr>
              <a:t>لماذا نستخدم بلوومز تاكسونومي مع الجيوجيبرا</a:t>
            </a:r>
            <a:r>
              <a:rPr lang="ar-QA" dirty="0" smtClean="0"/>
              <a:t> ؟                        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It can differentiate by allowing students with a range of abilities to be challenged while working on the same task or concept</a:t>
            </a:r>
          </a:p>
          <a:p>
            <a:r>
              <a:rPr lang="en-US" dirty="0" smtClean="0"/>
              <a:t>The higher levels described by the taxonomy may require deeper understanding and greater application of mathematical skill and knowledge</a:t>
            </a:r>
          </a:p>
          <a:p>
            <a:r>
              <a:rPr lang="en-US" dirty="0" smtClean="0"/>
              <a:t> Its use can improve student motivation</a:t>
            </a:r>
          </a:p>
          <a:p>
            <a:r>
              <a:rPr lang="en-US" dirty="0" smtClean="0"/>
              <a:t>Its considered use meets NPST 1.1, 3, 4, 5; 2.1,2; 4.1, 3, 4; 5.1, 3; 6.2, 3, 4; 8.2; 9.1-3; 10.1-3; 12.1, 2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algn="r"/>
            <a:r>
              <a:rPr lang="ar-QA" dirty="0" smtClean="0"/>
              <a:t>باستطاعة هذه الطريقة مراعاة الفروق الفردية باثارة التحدي لدى الطلاب ذوي القدرات .المتفاوتة أثناء العمل على نفس المهمة اوالمفهموم .                 </a:t>
            </a:r>
          </a:p>
          <a:p>
            <a:pPr algn="r"/>
            <a:r>
              <a:rPr lang="ar-QA" dirty="0" smtClean="0"/>
              <a:t>ان المستويات العليا التي يحددها برنامج تاكسونومي يمكن أن تتطلب فهم أعمق وتطبيق  أوسع للمهارة و المعرفة الرياضية .</a:t>
            </a:r>
          </a:p>
          <a:p>
            <a:pPr algn="r"/>
            <a:r>
              <a:rPr lang="ar-QA" dirty="0" smtClean="0"/>
              <a:t>استخدامها يمكن أن يقوي الدافع لدى الطلاب . </a:t>
            </a:r>
          </a:p>
          <a:p>
            <a:pPr algn="r"/>
            <a:r>
              <a:rPr lang="ar-QA" dirty="0" smtClean="0"/>
              <a:t>ان استخدامها يحقق المعايير المهنية للمعلمين كما هي مرقمة ...                                         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Bloom’s taxonomy in more detail -1 of 2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/>
              <a:t>تفصيل أكثر حول بلوومز تاكسونومي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“Remember” means</a:t>
            </a:r>
          </a:p>
          <a:p>
            <a:pPr lvl="1"/>
            <a:r>
              <a:rPr lang="en-US" dirty="0" smtClean="0"/>
              <a:t>Recall facts and knowledge, define, find, follow directions, identify, know, label, list, memorize, name, state</a:t>
            </a:r>
          </a:p>
          <a:p>
            <a:r>
              <a:rPr lang="en-US" dirty="0" smtClean="0"/>
              <a:t>“Understand” means</a:t>
            </a:r>
          </a:p>
          <a:p>
            <a:pPr lvl="1"/>
            <a:r>
              <a:rPr lang="en-US" dirty="0" smtClean="0"/>
              <a:t>Synthesize at a basic level, explain, rephrase, give examples, infer, interpret, recognise, show</a:t>
            </a:r>
          </a:p>
          <a:p>
            <a:r>
              <a:rPr lang="en-US" dirty="0" smtClean="0"/>
              <a:t>“Apply” means</a:t>
            </a:r>
          </a:p>
          <a:p>
            <a:pPr lvl="1"/>
            <a:r>
              <a:rPr lang="en-US" dirty="0" smtClean="0"/>
              <a:t>Make basic use of learned facts or skills, apply, construct (using), convert, prove, solve, model, generalize, keep records</a:t>
            </a:r>
          </a:p>
          <a:p>
            <a:pPr>
              <a:buNone/>
            </a:pP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r">
              <a:buNone/>
            </a:pPr>
            <a:r>
              <a:rPr lang="ar-QA" dirty="0" smtClean="0"/>
              <a:t>( تذكر) تعني :استدعاء المعلومات والحقائق ,تعريف , ايجاد , اتباع التوجيهات , حدد , اعلم , قم بجدولة , صنف , تذكر , سمي , ضع . </a:t>
            </a:r>
          </a:p>
          <a:p>
            <a:pPr algn="r">
              <a:buNone/>
            </a:pPr>
            <a:r>
              <a:rPr lang="ar-QA" dirty="0" smtClean="0"/>
              <a:t>( افهم ) تعني : قم بالتركيب على مستوى بسيط , اشرح , أعد صياغة, اضرب أمثلة , أدخل , ترجم , اعرف , أظهر . </a:t>
            </a:r>
          </a:p>
          <a:p>
            <a:pPr algn="r">
              <a:buNone/>
            </a:pPr>
            <a:r>
              <a:rPr lang="ar-QA" dirty="0" smtClean="0"/>
              <a:t>(طبق ) تعني : استفد من الحقائق أو المهارات المكتسبة و لو بشكل بسيط , طبق , ابني , حول ,أثبت , حل , اعمل نماذج ,عمم , احتفظ بسجلات 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Bloom’s taxonomy in more detail - 2 of 2</a:t>
            </a:r>
            <a:r>
              <a:rPr lang="ar-QA" dirty="0" smtClean="0"/>
              <a:t/>
            </a:r>
            <a:br>
              <a:rPr lang="ar-QA" dirty="0" smtClean="0"/>
            </a:br>
            <a:r>
              <a:rPr lang="ar-QA" dirty="0" smtClean="0"/>
              <a:t>بلوومز تاكسونومي تفصيلاً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“Analyse”  means</a:t>
            </a:r>
          </a:p>
          <a:p>
            <a:pPr lvl="1"/>
            <a:r>
              <a:rPr lang="en-US" dirty="0" smtClean="0"/>
              <a:t>Consider all parts of a fact/skill, compare/contrast, debate, conclude, infer, relate, take apart, uncover</a:t>
            </a:r>
          </a:p>
          <a:p>
            <a:r>
              <a:rPr lang="en-US" dirty="0" smtClean="0"/>
              <a:t>Evaluate means</a:t>
            </a:r>
          </a:p>
          <a:p>
            <a:pPr lvl="1"/>
            <a:r>
              <a:rPr lang="en-US" dirty="0" smtClean="0"/>
              <a:t>Judge after considering all parts, assess, defend, judge, measure, critique, verify, validate</a:t>
            </a:r>
          </a:p>
          <a:p>
            <a:r>
              <a:rPr lang="en-US" dirty="0" smtClean="0"/>
              <a:t>“Create” means</a:t>
            </a:r>
          </a:p>
          <a:p>
            <a:pPr lvl="1"/>
            <a:r>
              <a:rPr lang="en-US" dirty="0" smtClean="0"/>
              <a:t>Put information together in new and different ways, build, combine, design, imagine, propose, invent, produce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ar-QA" dirty="0" smtClean="0"/>
              <a:t>( حلل) تعني : أن تأخذ بعين الاعتبار كل هذه العناصر ( حقيققة/ مهارة , يقارن , يناقش , يستنتج , يدرج , يربط , يفصل , يكشف ) . </a:t>
            </a:r>
          </a:p>
          <a:p>
            <a:pPr algn="r"/>
            <a:r>
              <a:rPr lang="ar-QA" dirty="0" smtClean="0"/>
              <a:t>(يقيم ) تعني : الحكم بعد الأخذ بالاعتبار كل الأجزاء , التقييم , الدفاع, الحكم , القياس , النقد , التحقق, التحديث . </a:t>
            </a:r>
          </a:p>
          <a:p>
            <a:pPr algn="r">
              <a:buNone/>
            </a:pPr>
            <a:r>
              <a:rPr lang="ar-QA" dirty="0" smtClean="0"/>
              <a:t> </a:t>
            </a:r>
          </a:p>
          <a:p>
            <a:pPr algn="r"/>
            <a:r>
              <a:rPr lang="ar-QA" dirty="0" smtClean="0"/>
              <a:t>( يبدع ) تعني : أن تربط المعلومات بطرق مختلفة وجديدة , بناء , ربط , تصميم,تخيل ,افترض , اخترع ,أنتج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239</TotalTime>
  <Words>674</Words>
  <Application>Microsoft Office PowerPoint</Application>
  <PresentationFormat>On-screen Show (4:3)</PresentationFormat>
  <Paragraphs>59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MSET-PPT-Master</vt:lpstr>
      <vt:lpstr>Slide 1</vt:lpstr>
      <vt:lpstr>Objectivesالأهداف </vt:lpstr>
      <vt:lpstr>What is Bloom’s taxonomy?ماهو برنامج بلوومز تاكسونومي                                        </vt:lpstr>
      <vt:lpstr>Why use Bloom’s taxonomy with GeoGebra?لماذا نستخدم بلوومز تاكسونومي مع الجيوجيبرا ؟                                                </vt:lpstr>
      <vt:lpstr>Bloom’s taxonomy in more detail -1 of 2 تفصيل أكثر حول بلوومز تاكسونومي </vt:lpstr>
      <vt:lpstr>Bloom’s taxonomy in more detail - 2 of 2 بلوومز تاكسونومي تفصيلاً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33</cp:revision>
  <dcterms:created xsi:type="dcterms:W3CDTF">2008-10-27T05:16:44Z</dcterms:created>
  <dcterms:modified xsi:type="dcterms:W3CDTF">2009-03-04T04:15:23Z</dcterms:modified>
</cp:coreProperties>
</file>